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8"/>
  </p:notesMasterIdLst>
  <p:handoutMasterIdLst>
    <p:handoutMasterId r:id="rId19"/>
  </p:handoutMasterIdLst>
  <p:sldIdLst>
    <p:sldId id="256" r:id="rId5"/>
    <p:sldId id="357" r:id="rId6"/>
    <p:sldId id="403" r:id="rId7"/>
    <p:sldId id="408" r:id="rId8"/>
    <p:sldId id="409" r:id="rId9"/>
    <p:sldId id="410" r:id="rId10"/>
    <p:sldId id="402" r:id="rId11"/>
    <p:sldId id="364" r:id="rId12"/>
    <p:sldId id="404" r:id="rId13"/>
    <p:sldId id="264" r:id="rId14"/>
    <p:sldId id="405" r:id="rId15"/>
    <p:sldId id="406" r:id="rId16"/>
    <p:sldId id="407" r:id="rId17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A02878"/>
    <a:srgbClr val="5AA842"/>
    <a:srgbClr val="D1D9E1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4" d="100"/>
          <a:sy n="74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Pythagorean Theorem and Its Converse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 of the Pythagorean Theorem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If the square of the length of one side of a triangle is equal to the sum of the squares of the lengths of the other two sides, then the triangle is a right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5351D5-797C-42DC-825E-CAAAC2374944}"/>
                  </a:ext>
                </a:extLst>
              </p:cNvPr>
              <p:cNvSpPr txBox="1"/>
              <p:nvPr/>
            </p:nvSpPr>
            <p:spPr>
              <a:xfrm>
                <a:off x="92768" y="2605036"/>
                <a:ext cx="3783594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5351D5-797C-42DC-825E-CAAAC2374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8" y="2605036"/>
                <a:ext cx="3783594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30176D-236A-4F61-8283-7E322E48EB76}"/>
                  </a:ext>
                </a:extLst>
              </p:cNvPr>
              <p:cNvSpPr txBox="1"/>
              <p:nvPr/>
            </p:nvSpPr>
            <p:spPr>
              <a:xfrm>
                <a:off x="4318204" y="2605036"/>
                <a:ext cx="35555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30176D-236A-4F61-8283-7E322E48E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204" y="2605036"/>
                <a:ext cx="3555589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7C74AE-82CB-4F93-96C4-F8D818CE59F4}"/>
                  </a:ext>
                </a:extLst>
              </p:cNvPr>
              <p:cNvSpPr txBox="1"/>
              <p:nvPr/>
            </p:nvSpPr>
            <p:spPr>
              <a:xfrm>
                <a:off x="8420848" y="2605036"/>
                <a:ext cx="35555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7C74AE-82CB-4F93-96C4-F8D818CE5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848" y="2605036"/>
                <a:ext cx="3555589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020D15-86F8-4CAF-870D-D2CBAB055CAF}"/>
              </a:ext>
            </a:extLst>
          </p:cNvPr>
          <p:cNvCxnSpPr>
            <a:cxnSpLocks/>
          </p:cNvCxnSpPr>
          <p:nvPr/>
        </p:nvCxnSpPr>
        <p:spPr>
          <a:xfrm>
            <a:off x="4093296" y="1579087"/>
            <a:ext cx="0" cy="4746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61ED23-318D-4A07-841F-C69963E14D26}"/>
              </a:ext>
            </a:extLst>
          </p:cNvPr>
          <p:cNvCxnSpPr>
            <a:cxnSpLocks/>
          </p:cNvCxnSpPr>
          <p:nvPr/>
        </p:nvCxnSpPr>
        <p:spPr>
          <a:xfrm>
            <a:off x="8119140" y="1579087"/>
            <a:ext cx="0" cy="4746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38D24-081A-4D0E-B106-BDEA34B4E4B7}"/>
              </a:ext>
            </a:extLst>
          </p:cNvPr>
          <p:cNvSpPr txBox="1"/>
          <p:nvPr/>
        </p:nvSpPr>
        <p:spPr>
          <a:xfrm>
            <a:off x="444533" y="3585679"/>
            <a:ext cx="3097648" cy="58477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Triangle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752B1A-4DDD-4BBC-A0D9-54B8D08B7C20}"/>
              </a:ext>
            </a:extLst>
          </p:cNvPr>
          <p:cNvSpPr txBox="1"/>
          <p:nvPr/>
        </p:nvSpPr>
        <p:spPr>
          <a:xfrm>
            <a:off x="4517625" y="3585680"/>
            <a:ext cx="3097648" cy="58477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Triangle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6429DB-B97D-4B93-8BCA-C1FCB8191DA2}"/>
              </a:ext>
            </a:extLst>
          </p:cNvPr>
          <p:cNvSpPr txBox="1"/>
          <p:nvPr/>
        </p:nvSpPr>
        <p:spPr>
          <a:xfrm>
            <a:off x="8649819" y="3585679"/>
            <a:ext cx="3097648" cy="58477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Obtuse Triangle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344D013-F4DE-E700-5AC9-5F6E2FE429E1}"/>
              </a:ext>
            </a:extLst>
          </p:cNvPr>
          <p:cNvCxnSpPr>
            <a:cxnSpLocks/>
          </p:cNvCxnSpPr>
          <p:nvPr/>
        </p:nvCxnSpPr>
        <p:spPr>
          <a:xfrm flipH="1">
            <a:off x="-5002" y="1569660"/>
            <a:ext cx="122158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89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 Triangle.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2500962-A913-BE99-2084-D166C5EE0715}"/>
              </a:ext>
            </a:extLst>
          </p:cNvPr>
          <p:cNvSpPr/>
          <p:nvPr/>
        </p:nvSpPr>
        <p:spPr>
          <a:xfrm>
            <a:off x="1142898" y="1902483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/>
              <p:nvPr/>
            </p:nvSpPr>
            <p:spPr>
              <a:xfrm>
                <a:off x="2407312" y="476738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312" y="4767387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8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/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6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814A97-C586-2421-710B-9FA484A9E0B4}"/>
              </a:ext>
            </a:extLst>
          </p:cNvPr>
          <p:cNvCxnSpPr>
            <a:cxnSpLocks/>
          </p:cNvCxnSpPr>
          <p:nvPr/>
        </p:nvCxnSpPr>
        <p:spPr>
          <a:xfrm>
            <a:off x="1180895" y="4313525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71BD21-627D-E85F-4308-BA495FAC8D62}"/>
              </a:ext>
            </a:extLst>
          </p:cNvPr>
          <p:cNvCxnSpPr>
            <a:cxnSpLocks/>
          </p:cNvCxnSpPr>
          <p:nvPr/>
        </p:nvCxnSpPr>
        <p:spPr>
          <a:xfrm flipH="1" flipV="1">
            <a:off x="1580612" y="4305195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/>
              <p:nvPr/>
            </p:nvSpPr>
            <p:spPr>
              <a:xfrm>
                <a:off x="282445" y="3013501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45" y="3013501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82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 Triangle.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2500962-A913-BE99-2084-D166C5EE0715}"/>
              </a:ext>
            </a:extLst>
          </p:cNvPr>
          <p:cNvSpPr/>
          <p:nvPr/>
        </p:nvSpPr>
        <p:spPr>
          <a:xfrm>
            <a:off x="1142898" y="1902483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/>
              <p:nvPr/>
            </p:nvSpPr>
            <p:spPr>
              <a:xfrm>
                <a:off x="2407312" y="476738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312" y="4767387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5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/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𝟒𝟏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814A97-C586-2421-710B-9FA484A9E0B4}"/>
              </a:ext>
            </a:extLst>
          </p:cNvPr>
          <p:cNvCxnSpPr>
            <a:cxnSpLocks/>
          </p:cNvCxnSpPr>
          <p:nvPr/>
        </p:nvCxnSpPr>
        <p:spPr>
          <a:xfrm>
            <a:off x="1180895" y="4313525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71BD21-627D-E85F-4308-BA495FAC8D62}"/>
              </a:ext>
            </a:extLst>
          </p:cNvPr>
          <p:cNvCxnSpPr>
            <a:cxnSpLocks/>
          </p:cNvCxnSpPr>
          <p:nvPr/>
        </p:nvCxnSpPr>
        <p:spPr>
          <a:xfrm flipH="1" flipV="1">
            <a:off x="1580612" y="4305195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/>
              <p:nvPr/>
            </p:nvSpPr>
            <p:spPr>
              <a:xfrm>
                <a:off x="282445" y="3013501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45" y="3013501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02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  <a:r>
              <a:rPr 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 Triangle.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2500962-A913-BE99-2084-D166C5EE0715}"/>
              </a:ext>
            </a:extLst>
          </p:cNvPr>
          <p:cNvSpPr/>
          <p:nvPr/>
        </p:nvSpPr>
        <p:spPr>
          <a:xfrm>
            <a:off x="1142898" y="1902483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/>
              <p:nvPr/>
            </p:nvSpPr>
            <p:spPr>
              <a:xfrm>
                <a:off x="2407312" y="476738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312" y="4767387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/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814A97-C586-2421-710B-9FA484A9E0B4}"/>
              </a:ext>
            </a:extLst>
          </p:cNvPr>
          <p:cNvCxnSpPr>
            <a:cxnSpLocks/>
          </p:cNvCxnSpPr>
          <p:nvPr/>
        </p:nvCxnSpPr>
        <p:spPr>
          <a:xfrm>
            <a:off x="1180895" y="4313525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71BD21-627D-E85F-4308-BA495FAC8D62}"/>
              </a:ext>
            </a:extLst>
          </p:cNvPr>
          <p:cNvCxnSpPr>
            <a:cxnSpLocks/>
          </p:cNvCxnSpPr>
          <p:nvPr/>
        </p:nvCxnSpPr>
        <p:spPr>
          <a:xfrm flipH="1" flipV="1">
            <a:off x="1580612" y="4305195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/>
              <p:nvPr/>
            </p:nvSpPr>
            <p:spPr>
              <a:xfrm>
                <a:off x="282445" y="3013501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45" y="3013501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60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27A975-64C9-93D1-1576-0E8EF75AFBA5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Pythagorean Theorem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 a right triangle, the sum of the squares of the lengths of the legs is equal to the square of the length of the hypotenuse.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56FD36A-A51A-4137-81ED-7D3CE7727575}"/>
              </a:ext>
            </a:extLst>
          </p:cNvPr>
          <p:cNvSpPr/>
          <p:nvPr/>
        </p:nvSpPr>
        <p:spPr>
          <a:xfrm>
            <a:off x="879893" y="1880558"/>
            <a:ext cx="4865299" cy="3600379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3D641-049A-CB17-924D-9CBAAAE118A5}"/>
                  </a:ext>
                </a:extLst>
              </p:cNvPr>
              <p:cNvSpPr txBox="1"/>
              <p:nvPr/>
            </p:nvSpPr>
            <p:spPr>
              <a:xfrm>
                <a:off x="2649691" y="5480937"/>
                <a:ext cx="88713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3D641-049A-CB17-924D-9CBAAAE11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691" y="5480937"/>
                <a:ext cx="88713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5F4D01-F127-FB2D-A0DA-F4392EF2DC1B}"/>
                  </a:ext>
                </a:extLst>
              </p:cNvPr>
              <p:cNvSpPr txBox="1"/>
              <p:nvPr/>
            </p:nvSpPr>
            <p:spPr>
              <a:xfrm>
                <a:off x="-7246" y="3364589"/>
                <a:ext cx="88713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5F4D01-F127-FB2D-A0DA-F4392EF2D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46" y="3364589"/>
                <a:ext cx="887139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0BC244-E096-992A-51BE-F9400A00BC55}"/>
                  </a:ext>
                </a:extLst>
              </p:cNvPr>
              <p:cNvSpPr txBox="1"/>
              <p:nvPr/>
            </p:nvSpPr>
            <p:spPr>
              <a:xfrm>
                <a:off x="3093260" y="2786634"/>
                <a:ext cx="88713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0BC244-E096-992A-51BE-F9400A00B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260" y="2786634"/>
                <a:ext cx="887139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57A1A-9154-6A32-1C26-B3E9490649FD}"/>
              </a:ext>
            </a:extLst>
          </p:cNvPr>
          <p:cNvCxnSpPr/>
          <p:nvPr/>
        </p:nvCxnSpPr>
        <p:spPr>
          <a:xfrm>
            <a:off x="914397" y="4908430"/>
            <a:ext cx="53483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CD7A2E-F48A-7DDE-614B-D0DD1AECBF4E}"/>
              </a:ext>
            </a:extLst>
          </p:cNvPr>
          <p:cNvCxnSpPr>
            <a:cxnSpLocks/>
          </p:cNvCxnSpPr>
          <p:nvPr/>
        </p:nvCxnSpPr>
        <p:spPr>
          <a:xfrm rot="16200000">
            <a:off x="1143522" y="5175849"/>
            <a:ext cx="53483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78A788-79B5-C8D3-8468-F16198763484}"/>
                  </a:ext>
                </a:extLst>
              </p:cNvPr>
              <p:cNvSpPr txBox="1"/>
              <p:nvPr/>
            </p:nvSpPr>
            <p:spPr>
              <a:xfrm>
                <a:off x="6632331" y="3004140"/>
                <a:ext cx="4602480" cy="849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78A788-79B5-C8D3-8468-F16198763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331" y="3004140"/>
                <a:ext cx="4602480" cy="8497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1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0CF0A41F-4D4A-2684-7F8B-792EE2BCDE1C}"/>
              </a:ext>
            </a:extLst>
          </p:cNvPr>
          <p:cNvSpPr/>
          <p:nvPr/>
        </p:nvSpPr>
        <p:spPr>
          <a:xfrm>
            <a:off x="1468719" y="1145738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4FEC38-F5D4-F3BA-E2BC-2FC606D50071}"/>
                  </a:ext>
                </a:extLst>
              </p:cNvPr>
              <p:cNvSpPr txBox="1"/>
              <p:nvPr/>
            </p:nvSpPr>
            <p:spPr>
              <a:xfrm>
                <a:off x="2902176" y="401064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4FEC38-F5D4-F3BA-E2BC-2FC606D50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176" y="4010642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A110201-43A8-D377-483C-5C4E784CA4E0}"/>
                  </a:ext>
                </a:extLst>
              </p:cNvPr>
              <p:cNvSpPr txBox="1"/>
              <p:nvPr/>
            </p:nvSpPr>
            <p:spPr>
              <a:xfrm>
                <a:off x="490476" y="242983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A110201-43A8-D377-483C-5C4E784CA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76" y="2429837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32B632-356D-5ECB-9217-194E64C59E5F}"/>
                  </a:ext>
                </a:extLst>
              </p:cNvPr>
              <p:cNvSpPr txBox="1"/>
              <p:nvPr/>
            </p:nvSpPr>
            <p:spPr>
              <a:xfrm>
                <a:off x="3240757" y="1747193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32B632-356D-5ECB-9217-194E64C59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757" y="1747193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7700D8-4F01-C67B-7EE1-F1134DCF405B}"/>
              </a:ext>
            </a:extLst>
          </p:cNvPr>
          <p:cNvCxnSpPr>
            <a:cxnSpLocks/>
          </p:cNvCxnSpPr>
          <p:nvPr/>
        </p:nvCxnSpPr>
        <p:spPr>
          <a:xfrm>
            <a:off x="1506716" y="3556780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3CE615-CD55-3334-AD70-6F5594209A7C}"/>
              </a:ext>
            </a:extLst>
          </p:cNvPr>
          <p:cNvCxnSpPr>
            <a:cxnSpLocks/>
          </p:cNvCxnSpPr>
          <p:nvPr/>
        </p:nvCxnSpPr>
        <p:spPr>
          <a:xfrm flipH="1" flipV="1">
            <a:off x="1906433" y="3548450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52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/>
              <p:nvPr/>
            </p:nvSpPr>
            <p:spPr>
              <a:xfrm>
                <a:off x="2411700" y="408165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00" y="4081659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0" y="2500854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00854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778562" y="178992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562" y="1789929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 r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1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/>
              <p:nvPr/>
            </p:nvSpPr>
            <p:spPr>
              <a:xfrm>
                <a:off x="2411700" y="408165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00" y="4081659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47135" y="2500854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5" y="2500854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5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844549" y="1818210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549" y="1818210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845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 of the Triangle.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635CFA76-AAD9-0F53-E186-FCB83ADEAEEE}"/>
              </a:ext>
            </a:extLst>
          </p:cNvPr>
          <p:cNvSpPr/>
          <p:nvPr/>
        </p:nvSpPr>
        <p:spPr>
          <a:xfrm>
            <a:off x="471340" y="1383384"/>
            <a:ext cx="5231876" cy="3985523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C28AED-EE3A-ED15-59CE-8A3C5497EE7E}"/>
                  </a:ext>
                </a:extLst>
              </p:cNvPr>
              <p:cNvSpPr txBox="1"/>
              <p:nvPr/>
            </p:nvSpPr>
            <p:spPr>
              <a:xfrm>
                <a:off x="864920" y="2598003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C28AED-EE3A-ED15-59CE-8A3C5497E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920" y="2598003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5D3F60-08FF-2291-10E1-CF056A14AF36}"/>
                  </a:ext>
                </a:extLst>
              </p:cNvPr>
              <p:cNvSpPr txBox="1"/>
              <p:nvPr/>
            </p:nvSpPr>
            <p:spPr>
              <a:xfrm>
                <a:off x="4495811" y="259800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5D3F60-08FF-2291-10E1-CF056A14A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11" y="2598002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0E31F7-8D74-8C75-F500-333F19B06A2F}"/>
                  </a:ext>
                </a:extLst>
              </p:cNvPr>
              <p:cNvSpPr txBox="1"/>
              <p:nvPr/>
            </p:nvSpPr>
            <p:spPr>
              <a:xfrm>
                <a:off x="2724385" y="536890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0E31F7-8D74-8C75-F500-333F19B06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385" y="5368907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 r="-15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17E1EF-67C0-FC2C-D4FA-A1F638395CAE}"/>
              </a:ext>
            </a:extLst>
          </p:cNvPr>
          <p:cNvCxnSpPr>
            <a:cxnSpLocks/>
            <a:stCxn id="4" idx="0"/>
            <a:endCxn id="4" idx="3"/>
          </p:cNvCxnSpPr>
          <p:nvPr/>
        </p:nvCxnSpPr>
        <p:spPr>
          <a:xfrm>
            <a:off x="3087278" y="1383384"/>
            <a:ext cx="0" cy="3985523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0348F39-4DA9-BC05-2414-914D4272A076}"/>
              </a:ext>
            </a:extLst>
          </p:cNvPr>
          <p:cNvCxnSpPr>
            <a:cxnSpLocks/>
          </p:cNvCxnSpPr>
          <p:nvPr/>
        </p:nvCxnSpPr>
        <p:spPr>
          <a:xfrm>
            <a:off x="3123425" y="4779705"/>
            <a:ext cx="5582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F181729-3C81-66D3-39A6-50924F0D3F83}"/>
              </a:ext>
            </a:extLst>
          </p:cNvPr>
          <p:cNvCxnSpPr>
            <a:cxnSpLocks/>
          </p:cNvCxnSpPr>
          <p:nvPr/>
        </p:nvCxnSpPr>
        <p:spPr>
          <a:xfrm flipV="1">
            <a:off x="3643836" y="4758763"/>
            <a:ext cx="0" cy="57546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54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05E52C-D0B7-3F7D-821F-DEF8766AF465}"/>
              </a:ext>
            </a:extLst>
          </p:cNvPr>
          <p:cNvSpPr txBox="1"/>
          <p:nvPr/>
        </p:nvSpPr>
        <p:spPr>
          <a:xfrm>
            <a:off x="0" y="0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Pythagorean Triple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Nonzero Whole Numbers, a, b, and c That Satisfy the Pythagorean Theorem</a:t>
            </a:r>
          </a:p>
          <a:p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Triples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932AB2-9868-9BA4-3C07-4A3AB3B52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56078"/>
              </p:ext>
            </p:extLst>
          </p:nvPr>
        </p:nvGraphicFramePr>
        <p:xfrm>
          <a:off x="157654" y="2901376"/>
          <a:ext cx="1187669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173">
                  <a:extLst>
                    <a:ext uri="{9D8B030D-6E8A-4147-A177-3AD203B41FA5}">
                      <a16:colId xmlns:a16="http://schemas.microsoft.com/office/drawing/2014/main" val="2759803656"/>
                    </a:ext>
                  </a:extLst>
                </a:gridCol>
                <a:gridCol w="2969173">
                  <a:extLst>
                    <a:ext uri="{9D8B030D-6E8A-4147-A177-3AD203B41FA5}">
                      <a16:colId xmlns:a16="http://schemas.microsoft.com/office/drawing/2014/main" val="3151429899"/>
                    </a:ext>
                  </a:extLst>
                </a:gridCol>
                <a:gridCol w="2969173">
                  <a:extLst>
                    <a:ext uri="{9D8B030D-6E8A-4147-A177-3AD203B41FA5}">
                      <a16:colId xmlns:a16="http://schemas.microsoft.com/office/drawing/2014/main" val="3496745439"/>
                    </a:ext>
                  </a:extLst>
                </a:gridCol>
                <a:gridCol w="2969173">
                  <a:extLst>
                    <a:ext uri="{9D8B030D-6E8A-4147-A177-3AD203B41FA5}">
                      <a16:colId xmlns:a16="http://schemas.microsoft.com/office/drawing/2014/main" val="4202103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3, 4, 5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5, 12, 13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7, 24, 25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8, 15, 17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84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6, 8, 10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10, 24, 26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14, 48, 50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16, 30, 34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0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9, 12, 15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15, 36, 39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21, 72, 75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24, 45, 51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3x, 4x, 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5x, 12x, 13x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7x, 24x, 25x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8x, 15x, 17x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91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29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Following a Pythagorean Triple?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06923B-1418-DDB6-03A1-AAECAD02DEB5}"/>
                  </a:ext>
                </a:extLst>
              </p:cNvPr>
              <p:cNvSpPr txBox="1"/>
              <p:nvPr/>
            </p:nvSpPr>
            <p:spPr>
              <a:xfrm>
                <a:off x="4803178" y="1042408"/>
                <a:ext cx="2585644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06923B-1418-DDB6-03A1-AAECAD02D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178" y="1042408"/>
                <a:ext cx="2585644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71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Pythagorean Triple to Find x.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2500962-A913-BE99-2084-D166C5EE0715}"/>
              </a:ext>
            </a:extLst>
          </p:cNvPr>
          <p:cNvSpPr/>
          <p:nvPr/>
        </p:nvSpPr>
        <p:spPr>
          <a:xfrm>
            <a:off x="1142898" y="1902483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/>
              <p:nvPr/>
            </p:nvSpPr>
            <p:spPr>
              <a:xfrm>
                <a:off x="2576355" y="476738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A5795D-F005-064E-66CA-4A59C242D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355" y="4767387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/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C3AAF7-9D48-66F5-8CED-BA0A4963A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936" y="250393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814A97-C586-2421-710B-9FA484A9E0B4}"/>
              </a:ext>
            </a:extLst>
          </p:cNvPr>
          <p:cNvCxnSpPr>
            <a:cxnSpLocks/>
          </p:cNvCxnSpPr>
          <p:nvPr/>
        </p:nvCxnSpPr>
        <p:spPr>
          <a:xfrm>
            <a:off x="1180895" y="4313525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71BD21-627D-E85F-4308-BA495FAC8D62}"/>
              </a:ext>
            </a:extLst>
          </p:cNvPr>
          <p:cNvCxnSpPr>
            <a:cxnSpLocks/>
          </p:cNvCxnSpPr>
          <p:nvPr/>
        </p:nvCxnSpPr>
        <p:spPr>
          <a:xfrm flipH="1" flipV="1">
            <a:off x="1580612" y="4305195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/>
              <p:nvPr/>
            </p:nvSpPr>
            <p:spPr>
              <a:xfrm>
                <a:off x="339006" y="3013501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568395-5DE3-0188-76E7-AA06D9354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06" y="3013501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3670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70C2B598C241B305BCAB1F4242B2" ma:contentTypeVersion="41" ma:contentTypeDescription="Create a new document." ma:contentTypeScope="" ma:versionID="b81c2f43f468146ab7f779fee5a8ce77">
  <xsd:schema xmlns:xsd="http://www.w3.org/2001/XMLSchema" xmlns:xs="http://www.w3.org/2001/XMLSchema" xmlns:p="http://schemas.microsoft.com/office/2006/metadata/properties" xmlns:ns1="http://schemas.microsoft.com/sharepoint/v3" xmlns:ns3="6030d41e-2c5e-4c17-aa69-3920c9b4b43e" xmlns:ns4="8efa2804-0e60-4ae3-80b9-93bd3095a15a" targetNamespace="http://schemas.microsoft.com/office/2006/metadata/properties" ma:root="true" ma:fieldsID="a819e23a6b960164be3c29cb0c53d2ac" ns1:_="" ns3:_="" ns4:_="">
    <xsd:import namespace="http://schemas.microsoft.com/sharepoint/v3"/>
    <xsd:import namespace="6030d41e-2c5e-4c17-aa69-3920c9b4b43e"/>
    <xsd:import namespace="8efa2804-0e60-4ae3-80b9-93bd3095a1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Location" minOccurs="0"/>
                <xsd:element ref="ns3:MediaLengthInSeconds" minOccurs="0"/>
                <xsd:element ref="ns3:_activity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0d41e-2c5e-4c17-aa69-3920c9b4b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a2804-0e60-4ae3-80b9-93bd3095a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6030d41e-2c5e-4c17-aa69-3920c9b4b43e" xsi:nil="true"/>
    <Teams_Channel_Section_Location xmlns="6030d41e-2c5e-4c17-aa69-3920c9b4b43e" xsi:nil="true"/>
    <_ip_UnifiedCompliancePolicyUIAction xmlns="http://schemas.microsoft.com/sharepoint/v3" xsi:nil="true"/>
    <Has_Teacher_Only_SectionGroup xmlns="6030d41e-2c5e-4c17-aa69-3920c9b4b43e" xsi:nil="true"/>
    <NotebookType xmlns="6030d41e-2c5e-4c17-aa69-3920c9b4b43e" xsi:nil="true"/>
    <Invited_Students xmlns="6030d41e-2c5e-4c17-aa69-3920c9b4b43e" xsi:nil="true"/>
    <FolderType xmlns="6030d41e-2c5e-4c17-aa69-3920c9b4b43e" xsi:nil="true"/>
    <CultureName xmlns="6030d41e-2c5e-4c17-aa69-3920c9b4b43e" xsi:nil="true"/>
    <Owner xmlns="6030d41e-2c5e-4c17-aa69-3920c9b4b43e">
      <UserInfo>
        <DisplayName/>
        <AccountId xsi:nil="true"/>
        <AccountType/>
      </UserInfo>
    </Owner>
    <AppVersion xmlns="6030d41e-2c5e-4c17-aa69-3920c9b4b43e" xsi:nil="true"/>
    <Math_Settings xmlns="6030d41e-2c5e-4c17-aa69-3920c9b4b43e" xsi:nil="true"/>
    <Templates xmlns="6030d41e-2c5e-4c17-aa69-3920c9b4b43e" xsi:nil="true"/>
    <_ip_UnifiedCompliancePolicyProperties xmlns="http://schemas.microsoft.com/sharepoint/v3" xsi:nil="true"/>
    <TeamsChannelId xmlns="6030d41e-2c5e-4c17-aa69-3920c9b4b43e" xsi:nil="true"/>
    <Invited_Teachers xmlns="6030d41e-2c5e-4c17-aa69-3920c9b4b43e" xsi:nil="true"/>
    <IsNotebookLocked xmlns="6030d41e-2c5e-4c17-aa69-3920c9b4b43e" xsi:nil="true"/>
    <_activity xmlns="6030d41e-2c5e-4c17-aa69-3920c9b4b43e" xsi:nil="true"/>
    <Self_Registration_Enabled xmlns="6030d41e-2c5e-4c17-aa69-3920c9b4b43e" xsi:nil="true"/>
    <Distribution_Groups xmlns="6030d41e-2c5e-4c17-aa69-3920c9b4b43e" xsi:nil="true"/>
    <DefaultSectionNames xmlns="6030d41e-2c5e-4c17-aa69-3920c9b4b43e" xsi:nil="true"/>
    <Is_Collaboration_Space_Locked xmlns="6030d41e-2c5e-4c17-aa69-3920c9b4b43e" xsi:nil="true"/>
    <Teachers xmlns="6030d41e-2c5e-4c17-aa69-3920c9b4b43e">
      <UserInfo>
        <DisplayName/>
        <AccountId xsi:nil="true"/>
        <AccountType/>
      </UserInfo>
    </Teachers>
    <Students xmlns="6030d41e-2c5e-4c17-aa69-3920c9b4b43e">
      <UserInfo>
        <DisplayName/>
        <AccountId xsi:nil="true"/>
        <AccountType/>
      </UserInfo>
    </Students>
    <Student_Groups xmlns="6030d41e-2c5e-4c17-aa69-3920c9b4b43e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688B032F-4AC4-4E01-B8E2-7DE8589E9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30d41e-2c5e-4c17-aa69-3920c9b4b43e"/>
    <ds:schemaRef ds:uri="8efa2804-0e60-4ae3-80b9-93bd3095a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AEF61D-9E49-411D-861F-C1170E7394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BA3915-E9A8-4C5E-B70A-15D684C9B8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030d41e-2c5e-4c17-aa69-3920c9b4b43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efa2804-0e60-4ae3-80b9-93bd3095a15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2226</TotalTime>
  <Words>323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Cambria Math</vt:lpstr>
      <vt:lpstr>Retrospect</vt:lpstr>
      <vt:lpstr>Unit 7-2  The Pythagorean Theorem and Its Converse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30</cp:revision>
  <cp:lastPrinted>2021-12-23T21:33:34Z</cp:lastPrinted>
  <dcterms:created xsi:type="dcterms:W3CDTF">2018-01-04T19:16:30Z</dcterms:created>
  <dcterms:modified xsi:type="dcterms:W3CDTF">2024-08-24T00:35:56Z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0x01010057A870C2B598C241B305BCAB1F4242B2</vt:lpwstr>
  </property>
</Properties>
</file>